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71" r:id="rId6"/>
    <p:sldId id="272" r:id="rId7"/>
    <p:sldId id="268" r:id="rId8"/>
    <p:sldId id="270" r:id="rId9"/>
    <p:sldId id="259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443" autoAdjust="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5CDF9-A5BC-40F2-98AC-F931A9663F61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224EC-F562-4C98-A45A-E57AE9BCB21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904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배리어프리</a:t>
            </a:r>
            <a:r>
              <a:rPr lang="ko-KR" altLang="en-US" dirty="0"/>
              <a:t> 영화</a:t>
            </a:r>
            <a:r>
              <a:rPr lang="en-CA" altLang="ko-KR" dirty="0"/>
              <a:t>, </a:t>
            </a:r>
            <a:r>
              <a:rPr lang="ko-KR" altLang="en-US" dirty="0" err="1"/>
              <a:t>가치봄</a:t>
            </a:r>
            <a:r>
              <a:rPr lang="ko-KR" altLang="en-US" dirty="0"/>
              <a:t> 영화 소개</a:t>
            </a:r>
            <a:endParaRPr lang="en-CA" altLang="ko-KR" dirty="0"/>
          </a:p>
          <a:p>
            <a:endParaRPr lang="en-CA" dirty="0"/>
          </a:p>
          <a:p>
            <a:r>
              <a:rPr lang="ko-KR" altLang="en-US" dirty="0" err="1"/>
              <a:t>가치봄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영화진흥위원회</a:t>
            </a:r>
            <a:r>
              <a:rPr lang="en-CA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한국시각장애인연합회와 </a:t>
            </a:r>
            <a:r>
              <a:rPr lang="ko-KR" altLang="en-US" dirty="0" err="1">
                <a:effectLst/>
              </a:rPr>
              <a:t>한국농아인협회</a:t>
            </a:r>
            <a:r>
              <a:rPr lang="en-US" altLang="ko-KR" dirty="0">
                <a:effectLst/>
              </a:rPr>
              <a:t>, CJ CGV, </a:t>
            </a:r>
            <a:r>
              <a:rPr lang="ko-KR" altLang="en-US" dirty="0" err="1">
                <a:effectLst/>
              </a:rPr>
              <a:t>롯데컬처웍스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메가박스중앙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 err="1">
                <a:effectLst/>
              </a:rPr>
              <a:t>전국상영관협회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작은 영화관과 함께 정한</a:t>
            </a:r>
            <a:endParaRPr lang="en-CA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한글자막 화면해설 상영 서비스의 새로운 이름</a:t>
            </a:r>
            <a:endParaRPr lang="en-CA" altLang="ko-KR" dirty="0">
              <a:effectLst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962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영화에 대한 니즈는 존재</a:t>
            </a:r>
            <a:r>
              <a:rPr lang="en-CA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하지만 불편함이 많아서 가지 못함</a:t>
            </a:r>
            <a:endParaRPr lang="en-CA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다양한 정보를 </a:t>
            </a:r>
            <a:r>
              <a:rPr lang="ko-KR" altLang="en-US" dirty="0" err="1">
                <a:effectLst/>
              </a:rPr>
              <a:t>적시적소에</a:t>
            </a:r>
            <a:r>
              <a:rPr lang="ko-KR" altLang="en-US" dirty="0">
                <a:effectLst/>
              </a:rPr>
              <a:t> 제공한다면 더 많은 사람들이 쉽게 찾을 수 있을 것</a:t>
            </a:r>
            <a:r>
              <a:rPr lang="en-CA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endParaRPr lang="en-US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ffectLst/>
              </a:rPr>
              <a:t>가치봄의</a:t>
            </a:r>
            <a:r>
              <a:rPr lang="ko-KR" altLang="en-US" dirty="0">
                <a:effectLst/>
              </a:rPr>
              <a:t> 이름이 가지고 있는 비전 </a:t>
            </a:r>
            <a:r>
              <a:rPr lang="ko-KR" altLang="en-US" dirty="0" err="1">
                <a:effectLst/>
              </a:rPr>
              <a:t>처럼</a:t>
            </a:r>
            <a:r>
              <a:rPr lang="ko-KR" altLang="en-US" dirty="0">
                <a:effectLst/>
              </a:rPr>
              <a:t> 모든 </a:t>
            </a:r>
            <a:r>
              <a:rPr lang="ko-KR" altLang="en-US" dirty="0" err="1">
                <a:effectLst/>
              </a:rPr>
              <a:t>가치봄</a:t>
            </a:r>
            <a:r>
              <a:rPr lang="ko-KR" altLang="en-US" dirty="0">
                <a:effectLst/>
              </a:rPr>
              <a:t> 영화를 </a:t>
            </a:r>
            <a:r>
              <a:rPr lang="en-CA" altLang="ko-KR" dirty="0">
                <a:effectLst/>
              </a:rPr>
              <a:t>******</a:t>
            </a:r>
            <a:r>
              <a:rPr lang="ko-KR" altLang="en-US" dirty="0">
                <a:effectLst/>
              </a:rPr>
              <a:t>하나로 통합</a:t>
            </a:r>
            <a:r>
              <a:rPr lang="en-CA" altLang="ko-KR" dirty="0">
                <a:effectLst/>
              </a:rPr>
              <a:t>*******</a:t>
            </a:r>
            <a:r>
              <a:rPr lang="ko-KR" altLang="en-US" dirty="0">
                <a:effectLst/>
              </a:rPr>
              <a:t>하는 서비스 출시</a:t>
            </a:r>
            <a:endParaRPr lang="en-US" altLang="ko-KR" dirty="0">
              <a:effectLst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10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영화에 대한 니즈는 존재</a:t>
            </a:r>
            <a:r>
              <a:rPr lang="en-CA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하지만 불편함이 많아서 가지 못함</a:t>
            </a:r>
            <a:endParaRPr lang="en-CA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</a:rPr>
              <a:t>다양한 정보를 </a:t>
            </a:r>
            <a:r>
              <a:rPr lang="ko-KR" altLang="en-US" dirty="0" err="1">
                <a:effectLst/>
              </a:rPr>
              <a:t>적시적소에</a:t>
            </a:r>
            <a:r>
              <a:rPr lang="ko-KR" altLang="en-US" dirty="0">
                <a:effectLst/>
              </a:rPr>
              <a:t> 제공한다면 더 많은 사람들이 쉽게 찾을 수 있을 것</a:t>
            </a:r>
            <a:r>
              <a:rPr lang="en-CA" altLang="ko-KR" dirty="0">
                <a:effectLst/>
              </a:rPr>
              <a:t>.</a:t>
            </a:r>
            <a:br>
              <a:rPr lang="en-US" altLang="ko-KR" dirty="0">
                <a:effectLst/>
              </a:rPr>
            </a:br>
            <a:endParaRPr lang="en-US" altLang="ko-KR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ffectLst/>
              </a:rPr>
              <a:t>가치봄의</a:t>
            </a:r>
            <a:r>
              <a:rPr lang="ko-KR" altLang="en-US" dirty="0">
                <a:effectLst/>
              </a:rPr>
              <a:t> 이름이 가지고 있는 비전 </a:t>
            </a:r>
            <a:r>
              <a:rPr lang="ko-KR" altLang="en-US" dirty="0" err="1">
                <a:effectLst/>
              </a:rPr>
              <a:t>처럼</a:t>
            </a:r>
            <a:r>
              <a:rPr lang="ko-KR" altLang="en-US" dirty="0">
                <a:effectLst/>
              </a:rPr>
              <a:t> 모든 </a:t>
            </a:r>
            <a:r>
              <a:rPr lang="ko-KR" altLang="en-US" dirty="0" err="1">
                <a:effectLst/>
              </a:rPr>
              <a:t>가치봄</a:t>
            </a:r>
            <a:r>
              <a:rPr lang="ko-KR" altLang="en-US" dirty="0">
                <a:effectLst/>
              </a:rPr>
              <a:t> 영화를 </a:t>
            </a:r>
            <a:r>
              <a:rPr lang="en-CA" altLang="ko-KR" dirty="0">
                <a:effectLst/>
              </a:rPr>
              <a:t>******</a:t>
            </a:r>
            <a:r>
              <a:rPr lang="ko-KR" altLang="en-US" dirty="0">
                <a:effectLst/>
              </a:rPr>
              <a:t>하나로 통합</a:t>
            </a:r>
            <a:r>
              <a:rPr lang="en-CA" altLang="ko-KR" dirty="0">
                <a:effectLst/>
              </a:rPr>
              <a:t>*******</a:t>
            </a:r>
            <a:r>
              <a:rPr lang="ko-KR" altLang="en-US" dirty="0">
                <a:effectLst/>
              </a:rPr>
              <a:t>하는 서비스 출시</a:t>
            </a:r>
            <a:endParaRPr lang="en-US" altLang="ko-KR" dirty="0">
              <a:effectLst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807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 어플과의 차별화</a:t>
            </a:r>
            <a:endParaRPr lang="en-CA" altLang="ko-KR" dirty="0"/>
          </a:p>
          <a:p>
            <a:r>
              <a:rPr lang="en-CA" dirty="0"/>
              <a:t>: </a:t>
            </a:r>
            <a:r>
              <a:rPr lang="ko-KR" altLang="en-US" dirty="0" err="1"/>
              <a:t>위드무비라는</a:t>
            </a:r>
            <a:r>
              <a:rPr lang="ko-KR" altLang="en-US" dirty="0"/>
              <a:t> 어플을 통해 상영중인 모든 </a:t>
            </a:r>
            <a:r>
              <a:rPr lang="ko-KR" altLang="en-US" dirty="0" err="1"/>
              <a:t>가치봄</a:t>
            </a:r>
            <a:r>
              <a:rPr lang="ko-KR" altLang="en-US" dirty="0"/>
              <a:t> 영화 정보</a:t>
            </a:r>
            <a:r>
              <a:rPr lang="en-CA" altLang="ko-KR" dirty="0"/>
              <a:t>, </a:t>
            </a:r>
            <a:r>
              <a:rPr lang="ko-KR" altLang="en-US" dirty="0"/>
              <a:t>상영관 정보</a:t>
            </a:r>
            <a:r>
              <a:rPr lang="en-CA" altLang="ko-KR" dirty="0"/>
              <a:t>, </a:t>
            </a:r>
            <a:r>
              <a:rPr lang="ko-KR" altLang="en-US" dirty="0"/>
              <a:t>지난 </a:t>
            </a:r>
            <a:r>
              <a:rPr lang="ko-KR" altLang="en-US" dirty="0" err="1"/>
              <a:t>가치봄</a:t>
            </a:r>
            <a:r>
              <a:rPr lang="ko-KR" altLang="en-US" dirty="0"/>
              <a:t> 영화들의 </a:t>
            </a:r>
            <a:r>
              <a:rPr lang="en-CA" altLang="ko-KR" dirty="0"/>
              <a:t>VOD </a:t>
            </a:r>
            <a:r>
              <a:rPr lang="ko-KR" altLang="en-US" dirty="0"/>
              <a:t>다운 가능 사이트 정보를 제공</a:t>
            </a:r>
            <a:endParaRPr lang="en-CA" altLang="ko-KR" dirty="0"/>
          </a:p>
          <a:p>
            <a:endParaRPr lang="en-CA" dirty="0"/>
          </a:p>
          <a:p>
            <a:r>
              <a:rPr lang="en-CA" altLang="ko-KR" dirty="0"/>
              <a:t>******</a:t>
            </a:r>
            <a:r>
              <a:rPr lang="ko-KR" altLang="en-US" dirty="0"/>
              <a:t>현재 이런 플랫폼이 없음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7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[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현황 설명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[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어플 제작 동기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영화 산업에서 소외되고 있는 시청각 장애인들이 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*****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한번에 영화 정보를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*****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 볼 수 있도록 하기 위해서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, (</a:t>
            </a:r>
            <a:r>
              <a:rPr lang="ko-KR" altLang="en-US" sz="1200" dirty="0" err="1">
                <a:latin typeface="서울남산체 L" panose="02020603020101020101" pitchFamily="18" charset="-127"/>
                <a:ea typeface="서울남산체 L" panose="02020603020101020101" pitchFamily="18" charset="-127"/>
              </a:rPr>
              <a:t>뒷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 슬라이드와 연결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)</a:t>
            </a:r>
            <a:endParaRPr lang="en-CA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89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ko-KR" dirty="0"/>
              <a:t>1) 2</a:t>
            </a:r>
            <a:r>
              <a:rPr lang="ko-KR" altLang="en-US" dirty="0"/>
              <a:t>분</a:t>
            </a:r>
            <a:endParaRPr lang="en-CA" altLang="ko-KR" dirty="0"/>
          </a:p>
          <a:p>
            <a:r>
              <a:rPr lang="en-CA" altLang="ko-KR" dirty="0"/>
              <a:t>[</a:t>
            </a:r>
            <a:r>
              <a:rPr lang="ko-KR" altLang="en-US" dirty="0"/>
              <a:t>사용한 데이터</a:t>
            </a:r>
            <a:r>
              <a:rPr lang="en-CA" altLang="ko-KR" dirty="0"/>
              <a:t>]</a:t>
            </a:r>
          </a:p>
          <a:p>
            <a:r>
              <a:rPr lang="ko-KR" altLang="en-US" dirty="0"/>
              <a:t>영화진흥위원회 공공데이터에서</a:t>
            </a:r>
            <a:r>
              <a:rPr lang="en-CA" altLang="ko-KR" dirty="0"/>
              <a:t>, </a:t>
            </a:r>
            <a:r>
              <a:rPr lang="ko-KR" altLang="en-US" dirty="0" err="1"/>
              <a:t>가치봄</a:t>
            </a:r>
            <a:r>
              <a:rPr lang="ko-KR" altLang="en-US" dirty="0"/>
              <a:t> 영화 목록을 확인</a:t>
            </a:r>
            <a:endParaRPr lang="en-CA" altLang="ko-KR" dirty="0"/>
          </a:p>
          <a:p>
            <a:r>
              <a:rPr lang="ko-KR" altLang="en-US" dirty="0"/>
              <a:t>영화 정보를 </a:t>
            </a:r>
            <a:r>
              <a:rPr lang="en-CA" altLang="ko-KR" dirty="0"/>
              <a:t>******DB</a:t>
            </a:r>
            <a:r>
              <a:rPr lang="ko-KR" altLang="en-US" dirty="0"/>
              <a:t>화 함</a:t>
            </a:r>
            <a:r>
              <a:rPr lang="en-CA" altLang="ko-KR" dirty="0"/>
              <a:t>******.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33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ko-KR" dirty="0"/>
              <a:t>2) 1</a:t>
            </a:r>
            <a:r>
              <a:rPr lang="ko-KR" altLang="en-US" dirty="0"/>
              <a:t>분</a:t>
            </a:r>
            <a:endParaRPr lang="en-CA" altLang="ko-KR" dirty="0"/>
          </a:p>
          <a:p>
            <a:r>
              <a:rPr lang="ko-KR" altLang="en-US" dirty="0"/>
              <a:t>어플 시연</a:t>
            </a:r>
            <a:r>
              <a:rPr lang="en-CA" altLang="ko-KR" dirty="0"/>
              <a:t>(</a:t>
            </a:r>
            <a:r>
              <a:rPr lang="ko-KR" altLang="en-US" dirty="0"/>
              <a:t>영상 </a:t>
            </a:r>
            <a:r>
              <a:rPr lang="en-CA" altLang="ko-KR" dirty="0"/>
              <a:t>/ </a:t>
            </a:r>
            <a:r>
              <a:rPr lang="ko-KR" altLang="en-US" dirty="0"/>
              <a:t>캡쳐</a:t>
            </a:r>
            <a:r>
              <a:rPr lang="en-CA" altLang="ko-KR" dirty="0"/>
              <a:t>)</a:t>
            </a:r>
          </a:p>
          <a:p>
            <a:endParaRPr lang="en-CA" altLang="ko-KR" dirty="0"/>
          </a:p>
          <a:p>
            <a:endParaRPr lang="en-CA" altLang="ko-KR" dirty="0"/>
          </a:p>
          <a:p>
            <a:r>
              <a:rPr lang="ko-KR" altLang="en-US" dirty="0"/>
              <a:t>어플 안내</a:t>
            </a:r>
            <a:endParaRPr lang="en-CA" altLang="ko-KR" dirty="0"/>
          </a:p>
          <a:p>
            <a:endParaRPr lang="en-CA" dirty="0"/>
          </a:p>
          <a:p>
            <a:pPr marL="228600" indent="-228600">
              <a:buAutoNum type="arabicPeriod"/>
            </a:pPr>
            <a:r>
              <a:rPr lang="ko-KR" altLang="en-US" dirty="0"/>
              <a:t>어플 시작 </a:t>
            </a:r>
            <a:r>
              <a:rPr lang="en-CA" altLang="ko-KR" dirty="0"/>
              <a:t>– </a:t>
            </a:r>
            <a:r>
              <a:rPr lang="ko-KR" altLang="en-US" dirty="0" err="1"/>
              <a:t>스플래시</a:t>
            </a:r>
            <a:r>
              <a:rPr lang="ko-KR" altLang="en-US" dirty="0"/>
              <a:t>  </a:t>
            </a:r>
            <a:r>
              <a:rPr lang="en-CA" altLang="ko-KR" dirty="0"/>
              <a:t>(4s)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메인 스크롤              </a:t>
            </a:r>
            <a:r>
              <a:rPr lang="en-CA" altLang="ko-KR" dirty="0"/>
              <a:t>(5s)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유료 상영 슬라이드   </a:t>
            </a:r>
            <a:r>
              <a:rPr lang="en-CA" altLang="ko-KR" dirty="0"/>
              <a:t>(4s)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미스터리 </a:t>
            </a:r>
            <a:r>
              <a:rPr lang="en-CA" altLang="ko-KR" dirty="0"/>
              <a:t>– </a:t>
            </a:r>
            <a:r>
              <a:rPr lang="ko-KR" altLang="en-US" dirty="0"/>
              <a:t>영화정보  </a:t>
            </a:r>
            <a:r>
              <a:rPr lang="en-CA" altLang="ko-KR" dirty="0"/>
              <a:t>(4s)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예매하기                 </a:t>
            </a:r>
            <a:r>
              <a:rPr lang="en-CA" altLang="ko-KR" dirty="0"/>
              <a:t>(4s)</a:t>
            </a:r>
            <a:r>
              <a:rPr lang="ko-KR" altLang="en-US" dirty="0"/>
              <a:t>           </a:t>
            </a:r>
            <a:endParaRPr lang="en-CA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메인으로 돌아오기      </a:t>
            </a:r>
            <a:r>
              <a:rPr lang="en-CA" altLang="ko-KR" dirty="0"/>
              <a:t>(4s)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빌리엘리어트</a:t>
            </a:r>
            <a:r>
              <a:rPr lang="en-CA" altLang="ko-KR" dirty="0"/>
              <a:t> – </a:t>
            </a:r>
            <a:r>
              <a:rPr lang="ko-KR" altLang="en-US" dirty="0"/>
              <a:t>영화 정보</a:t>
            </a:r>
            <a:r>
              <a:rPr lang="en-CA" altLang="ko-KR" dirty="0"/>
              <a:t>/ </a:t>
            </a:r>
            <a:r>
              <a:rPr lang="ko-KR" altLang="en-US" dirty="0"/>
              <a:t>선착순 </a:t>
            </a:r>
            <a:r>
              <a:rPr lang="en-CA" altLang="ko-KR" dirty="0"/>
              <a:t>(6s)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메인으로 돌아오기</a:t>
            </a:r>
            <a:r>
              <a:rPr lang="en-CA" altLang="ko-KR" dirty="0"/>
              <a:t>- </a:t>
            </a:r>
            <a:r>
              <a:rPr lang="ko-KR" altLang="en-US" dirty="0"/>
              <a:t> </a:t>
            </a:r>
            <a:r>
              <a:rPr lang="en-CA" altLang="ko-KR" dirty="0" err="1"/>
              <a:t>vod</a:t>
            </a:r>
            <a:r>
              <a:rPr lang="ko-KR" altLang="en-US" dirty="0"/>
              <a:t>허스토리    </a:t>
            </a:r>
            <a:r>
              <a:rPr lang="en-CA" altLang="ko-KR" dirty="0"/>
              <a:t>(6s)</a:t>
            </a:r>
          </a:p>
          <a:p>
            <a:pPr marL="228600" indent="-228600">
              <a:buAutoNum type="arabicPeriod"/>
            </a:pPr>
            <a:r>
              <a:rPr lang="ko-KR" altLang="en-US" dirty="0" err="1"/>
              <a:t>넷플릭스</a:t>
            </a:r>
            <a:r>
              <a:rPr lang="ko-KR" altLang="en-US" dirty="0"/>
              <a:t>   </a:t>
            </a:r>
            <a:r>
              <a:rPr lang="en-CA" altLang="ko-KR" dirty="0"/>
              <a:t>(5s)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메인으로 돌아오기 </a:t>
            </a:r>
            <a:r>
              <a:rPr lang="en-CA" altLang="ko-KR" dirty="0"/>
              <a:t>– </a:t>
            </a:r>
            <a:r>
              <a:rPr lang="ko-KR" altLang="en-US" dirty="0"/>
              <a:t>내비게이션 </a:t>
            </a:r>
            <a:r>
              <a:rPr lang="en-CA" altLang="ko-KR" dirty="0"/>
              <a:t>(6s)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영화 전체 </a:t>
            </a:r>
            <a:r>
              <a:rPr lang="en-CA" altLang="ko-KR" dirty="0"/>
              <a:t>– </a:t>
            </a:r>
            <a:r>
              <a:rPr lang="ko-KR" altLang="en-US" dirty="0"/>
              <a:t>스크롤 </a:t>
            </a:r>
            <a:r>
              <a:rPr lang="en-CA" altLang="ko-KR" dirty="0"/>
              <a:t>(4s)</a:t>
            </a:r>
            <a:endParaRPr lang="en-CA" dirty="0"/>
          </a:p>
          <a:p>
            <a:endParaRPr lang="en-CA" altLang="ko-KR" dirty="0"/>
          </a:p>
          <a:p>
            <a:endParaRPr lang="en-CA" altLang="ko-KR" dirty="0"/>
          </a:p>
          <a:p>
            <a:endParaRPr lang="en-CA" altLang="ko-KR" dirty="0"/>
          </a:p>
          <a:p>
            <a:endParaRPr lang="en-CA" altLang="ko-KR" dirty="0"/>
          </a:p>
          <a:p>
            <a:endParaRPr lang="en-CA" dirty="0"/>
          </a:p>
          <a:p>
            <a:pPr algn="l">
              <a:lnSpc>
                <a:spcPct val="150000"/>
              </a:lnSpc>
            </a:pPr>
            <a:r>
              <a:rPr lang="en-CA" altLang="ko-KR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[</a:t>
            </a:r>
            <a:r>
              <a:rPr lang="ko-KR" altLang="en-US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상영 중인 영화</a:t>
            </a:r>
            <a:r>
              <a:rPr lang="en-CA" altLang="ko-KR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상영 중인 전체 영화 안내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유료 상영 영화 안내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무료 상영 영화 안내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CA" altLang="ko-KR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[VOD]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전체 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VOD 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영화 안내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장르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, </a:t>
            </a:r>
            <a:r>
              <a:rPr lang="ko-KR" altLang="en-US" sz="1200" dirty="0" err="1">
                <a:latin typeface="서울남산체 L" panose="02020603020101020101" pitchFamily="18" charset="-127"/>
                <a:ea typeface="서울남산체 L" panose="02020603020101020101" pitchFamily="18" charset="-127"/>
              </a:rPr>
              <a:t>테마별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 추천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(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로그인 한 사용자를 위한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) 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맞춤 추천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CA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CA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CA" altLang="ko-KR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[</a:t>
            </a:r>
            <a:r>
              <a:rPr lang="ko-KR" altLang="en-US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영화 세부 정보</a:t>
            </a:r>
            <a:r>
              <a:rPr lang="en-CA" altLang="ko-KR" sz="1200" b="1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영화 소개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예고편 </a:t>
            </a: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(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다운 받을 수 있는 사이트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(</a:t>
            </a:r>
            <a:r>
              <a:rPr lang="ko-KR" altLang="en-US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가격 정보</a:t>
            </a:r>
            <a:r>
              <a:rPr lang="en-CA" altLang="ko-KR" sz="1200" dirty="0">
                <a:latin typeface="서울남산체 L" panose="02020603020101020101" pitchFamily="18" charset="-127"/>
                <a:ea typeface="서울남산체 L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CA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CA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CA" altLang="ko-KR" sz="1200" dirty="0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  <a:p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ko-KR" dirty="0"/>
              <a:t>3) 30</a:t>
            </a:r>
            <a:r>
              <a:rPr lang="ko-KR" altLang="en-US" dirty="0"/>
              <a:t>초</a:t>
            </a:r>
            <a:endParaRPr lang="en-CA" altLang="ko-KR" dirty="0"/>
          </a:p>
          <a:p>
            <a:r>
              <a:rPr lang="ko-KR" altLang="en-US" dirty="0"/>
              <a:t>비즈니스 모델 소개</a:t>
            </a:r>
            <a:endParaRPr lang="en-CA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고객 맞춤형 광고 삽입</a:t>
            </a:r>
            <a:endParaRPr lang="en-CA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월 정액 구독 서비스</a:t>
            </a:r>
            <a:endParaRPr lang="en-CA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외부 업체와의 협력</a:t>
            </a:r>
            <a:endParaRPr lang="en-CA" altLang="ko-KR" dirty="0"/>
          </a:p>
          <a:p>
            <a:pPr marL="0" indent="0">
              <a:buNone/>
            </a:pPr>
            <a:endParaRPr lang="en-CA" altLang="ko-KR" dirty="0"/>
          </a:p>
          <a:p>
            <a:pPr marL="0" indent="0">
              <a:buNone/>
            </a:pPr>
            <a:r>
              <a:rPr lang="ko-KR" altLang="en-US" dirty="0"/>
              <a:t>사회적 목표 달성을 우선으로 하는 소셜 벤처로 성장하고자 함</a:t>
            </a:r>
            <a:r>
              <a:rPr lang="en-CA" altLang="ko-KR" dirty="0"/>
              <a:t>.</a:t>
            </a:r>
          </a:p>
          <a:p>
            <a:endParaRPr lang="en-CA" dirty="0"/>
          </a:p>
          <a:p>
            <a:endParaRPr lang="en-CA" dirty="0"/>
          </a:p>
          <a:p>
            <a:r>
              <a:rPr lang="ko-KR" altLang="en-US" dirty="0"/>
              <a:t>확장 가능성</a:t>
            </a:r>
            <a:endParaRPr lang="en-CA" altLang="ko-KR" dirty="0"/>
          </a:p>
          <a:p>
            <a:r>
              <a:rPr lang="en-CA" dirty="0"/>
              <a:t>- </a:t>
            </a:r>
            <a:r>
              <a:rPr lang="ko-KR" altLang="en-US" dirty="0"/>
              <a:t>커뮤니티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205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질의응답</a:t>
            </a:r>
            <a:endParaRPr lang="en-CA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224EC-F562-4C98-A45A-E57AE9BCB21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81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3D3C3-BBB3-4525-BA77-30C47901E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BF3543-CC5F-4B12-A8FF-BB8A5C947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CD6BD-53DF-478F-98A9-71103D73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E53B8-4132-4984-833E-944B40AB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A03EB-AE26-4EF6-A298-C2327F60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19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41CF0-4FF2-4117-93B5-4BB51E81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F7C4B-2A39-4350-9C4B-FD695F28E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3919-89FD-4ADB-A67A-95119EE2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11ED5-2B5E-4A41-B559-A2AD6143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44BD9-56CB-4E61-9828-2FC8D04E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60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B9CE95-AF88-4890-96B3-18F771138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3D839-C0D2-43F5-92C7-DA7F5023D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66760-A444-48A3-B3AD-3129BCFF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65EEC-8CDD-411F-84D8-2CD891FA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65EA6-4A40-4A24-80F4-A2EBF65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73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F1CDE-8109-4BA5-A738-2691E2C4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53F814-CB8D-479C-8854-59DD0CC01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BC444-39F5-48DE-98EE-DE622645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43E68-A426-47A2-9127-F769968E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97105-1BD6-43F8-81BF-D1BB9BDD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0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55046-E312-418D-A61B-9D1906FD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39A2E-089C-4D8C-BD72-E6F7BE8BA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D4D179-83EB-40F8-8FE2-9D98532E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EB0F5-034B-4D5B-A8DA-B4CD5641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1111D-393F-4D39-BCEC-5CBBC76A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94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23214-AF9B-4E09-99C0-0FEF5C71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FCDBB-B83B-4506-BDFB-C8EA9DB2C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1C230B-C732-4985-8EE4-D3F78E51C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A28AC7-78C9-46E0-8EC1-82B5C8E4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5DFBC-1492-40C3-9A5E-679C5624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C16CCE-7D3D-415B-9F90-12CD42A1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72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362D3-E3DA-4DE2-AC38-8CC40DBE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0D1292-E583-47E3-B9A2-EBEB3C455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78367-7673-4BE4-8064-44390AF3E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6290FF-6690-438D-BF7C-209118502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EB0175-9056-45E6-98CD-7156066D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BB276D-8230-41CD-A3ED-B93263819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55176F-0750-432D-A3EE-F0261625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A92B0-F082-40D0-B8C1-20BEF1A0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58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0741C-25EB-4D96-B99A-BF71A03E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179310-979C-44AF-8C7A-80995C76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C10354-09A1-457E-BD99-83DAAAD22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4F6B3C-38D5-4B6E-A9CD-9D48CBA9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23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4AAD13-C99E-4C5A-AE99-9C7B20F8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8BFCE0-D4F8-4D15-A9C7-1C9EEFA5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E506C1-D19B-4FC3-BB66-2EB28AEB6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53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328C0-6C65-4674-8AEB-76FFBD35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282B0-B28D-446F-A202-F43D62D5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A4A08-D84B-4955-BBD7-70AEC0FB3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505A4-1402-4D44-8E51-7CD7BCAB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D92B09-BB15-403F-9D0D-C84B52D0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C3255F-7EE0-48FE-8711-FCCA171D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57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EAFC-940B-4707-8BDF-9E6F8FDD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3ADBD6-3D31-4F48-B870-72B5E20D7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59EF76-5D50-4272-89D0-580D2A0E9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AB745E-B46E-4158-9EC5-80691598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E55BE7-4C3D-4228-A732-EBAB50E9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B89432-3464-4253-B4FF-4415D588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71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10123D-0B06-495D-95D0-27576B2B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CA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108DCD-9A0D-40E3-9D54-76BE348FB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CA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2713CD-51C4-4D3D-ACCE-709408E5F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568FF-07F6-4617-B475-C9A605D8ADED}" type="datetimeFigureOut">
              <a:rPr lang="en-CA" smtClean="0"/>
              <a:t>2019-11-03</a:t>
            </a:fld>
            <a:endParaRPr lang="en-CA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CD355-4532-4771-8E2D-9D5347C8C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49526-E155-4609-86AE-18AA30BAB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A2C9F-D88D-4297-A112-9E8BA26A200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928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FD9DAE3-8B9D-4AAD-ADE5-8C0171905636}"/>
              </a:ext>
            </a:extLst>
          </p:cNvPr>
          <p:cNvSpPr/>
          <p:nvPr/>
        </p:nvSpPr>
        <p:spPr>
          <a:xfrm>
            <a:off x="614569" y="540134"/>
            <a:ext cx="3247264" cy="4996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B76A3C-F0E8-4FB1-BE14-467A4D8A8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819485-017A-4E11-A7FA-0ECE36350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61" y="182598"/>
            <a:ext cx="3377477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50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654D48-9635-4874-BDBF-9593F5B8A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E93CA1-99F4-4871-AD12-D2434DDF99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r="27361" b="13838"/>
          <a:stretch/>
        </p:blipFill>
        <p:spPr>
          <a:xfrm>
            <a:off x="4586535" y="908190"/>
            <a:ext cx="3018929" cy="57099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B16114-0DCF-4B8C-8CD8-CE58134BC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5" y="239902"/>
            <a:ext cx="11857748" cy="530398"/>
          </a:xfrm>
          <a:prstGeom prst="rect">
            <a:avLst/>
          </a:prstGeom>
        </p:spPr>
      </p:pic>
      <p:pic>
        <p:nvPicPr>
          <p:cNvPr id="6" name="File from iOS (1)">
            <a:hlinkClick r:id="" action="ppaction://media"/>
            <a:extLst>
              <a:ext uri="{FF2B5EF4-FFF2-40B4-BE49-F238E27FC236}">
                <a16:creationId xmlns:a16="http://schemas.microsoft.com/office/drawing/2014/main" id="{D7C16904-9A4C-406D-A000-E67EE65A0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32268" y="1261388"/>
            <a:ext cx="2723323" cy="48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654D48-9635-4874-BDBF-9593F5B8A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CAAF9C-98DD-4BE3-AD20-B90CFB46F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B654D48-9635-4874-BDBF-9593F5B8A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3EEE07-F78B-4A46-BB5C-F18BAAAF0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77" y="2761430"/>
            <a:ext cx="2554445" cy="133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4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C8E21BD-DE71-454A-A6CC-BC382FD6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E23C0-49BE-4FF7-8F8F-0EE0A710A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8" y="239902"/>
            <a:ext cx="11863844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8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69ABEB-69E4-4849-A2B2-C934B5A53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F6E358-67DA-42D6-B4F7-59E4716D5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63" y="239902"/>
            <a:ext cx="11857748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69ABEB-69E4-4849-A2B2-C934B5A5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5B994D-48E8-463C-810D-C8C57D1D4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69ABEB-69E4-4849-A2B2-C934B5A5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7D052B-8013-488A-9610-47023304950D}"/>
              </a:ext>
            </a:extLst>
          </p:cNvPr>
          <p:cNvGrpSpPr/>
          <p:nvPr/>
        </p:nvGrpSpPr>
        <p:grpSpPr>
          <a:xfrm>
            <a:off x="694614" y="3766366"/>
            <a:ext cx="10761500" cy="1648150"/>
            <a:chOff x="744700" y="1001187"/>
            <a:chExt cx="10761500" cy="16481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148E16E-E194-493C-B878-51937DD74366}"/>
                </a:ext>
              </a:extLst>
            </p:cNvPr>
            <p:cNvGrpSpPr/>
            <p:nvPr/>
          </p:nvGrpSpPr>
          <p:grpSpPr>
            <a:xfrm>
              <a:off x="744700" y="1001187"/>
              <a:ext cx="10761500" cy="1524000"/>
              <a:chOff x="744700" y="1001187"/>
              <a:chExt cx="10761500" cy="1524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4073B94-0918-46CC-BE98-71DE2E880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700" y="1001187"/>
                <a:ext cx="10761500" cy="1524000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A241851-038D-429A-B954-4DA8B6A0DA70}"/>
                  </a:ext>
                </a:extLst>
              </p:cNvPr>
              <p:cNvSpPr/>
              <p:nvPr/>
            </p:nvSpPr>
            <p:spPr>
              <a:xfrm>
                <a:off x="4723210" y="2074063"/>
                <a:ext cx="1914974" cy="396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A6131CA-7E2F-41D8-8399-15AA16C91993}"/>
                </a:ext>
              </a:extLst>
            </p:cNvPr>
            <p:cNvCxnSpPr>
              <a:cxnSpLocks/>
            </p:cNvCxnSpPr>
            <p:nvPr/>
          </p:nvCxnSpPr>
          <p:spPr>
            <a:xfrm>
              <a:off x="3287730" y="1376736"/>
              <a:ext cx="4510355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832AC0-7C35-4019-A5F4-E646DA18D3A8}"/>
                </a:ext>
              </a:extLst>
            </p:cNvPr>
            <p:cNvSpPr txBox="1"/>
            <p:nvPr/>
          </p:nvSpPr>
          <p:spPr>
            <a:xfrm>
              <a:off x="832176" y="2403116"/>
              <a:ext cx="2157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기사 출처</a:t>
              </a:r>
              <a:r>
                <a:rPr lang="en-CA" altLang="ko-KR" sz="1000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ko-KR" altLang="en-US" sz="1000" dirty="0">
                  <a:solidFill>
                    <a:schemeClr val="bg1">
                      <a:lumMod val="75000"/>
                    </a:schemeClr>
                  </a:solidFill>
                </a:rPr>
                <a:t>공익인권변호사 모임</a:t>
              </a:r>
              <a:endParaRPr lang="en-CA" sz="1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F3F60FE-C2BE-4C90-8189-16387C840741}"/>
                </a:ext>
              </a:extLst>
            </p:cNvPr>
            <p:cNvCxnSpPr>
              <a:cxnSpLocks/>
            </p:cNvCxnSpPr>
            <p:nvPr/>
          </p:nvCxnSpPr>
          <p:spPr>
            <a:xfrm>
              <a:off x="2618388" y="2043240"/>
              <a:ext cx="3299527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CE9517-1DC8-4E64-A422-E04DF011AAA3}"/>
              </a:ext>
            </a:extLst>
          </p:cNvPr>
          <p:cNvGrpSpPr/>
          <p:nvPr/>
        </p:nvGrpSpPr>
        <p:grpSpPr>
          <a:xfrm>
            <a:off x="2539001" y="1670698"/>
            <a:ext cx="7084820" cy="1243322"/>
            <a:chOff x="2961197" y="1161621"/>
            <a:chExt cx="7084820" cy="124332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9757A8F-413C-4A0B-B3C4-11FDF0155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7162"/>
            <a:stretch/>
          </p:blipFill>
          <p:spPr>
            <a:xfrm>
              <a:off x="2973290" y="1161621"/>
              <a:ext cx="7072727" cy="671917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AEC5FC2-C19A-4426-918B-A5148B969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578"/>
            <a:stretch/>
          </p:blipFill>
          <p:spPr>
            <a:xfrm>
              <a:off x="2961197" y="1833538"/>
              <a:ext cx="7072727" cy="571405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4F87C08-4915-4BB4-A18F-2BD3959EA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69ABEB-69E4-4849-A2B2-C934B5A5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4F87C08-4915-4BB4-A18F-2BD3959EA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303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65F71B-04FC-4F36-B077-69131D738D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"/>
          <a:stretch/>
        </p:blipFill>
        <p:spPr>
          <a:xfrm>
            <a:off x="2722139" y="1397285"/>
            <a:ext cx="6531540" cy="45117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D5E1D-0BB7-4C75-852E-054633DB2750}"/>
              </a:ext>
            </a:extLst>
          </p:cNvPr>
          <p:cNvSpPr txBox="1"/>
          <p:nvPr/>
        </p:nvSpPr>
        <p:spPr>
          <a:xfrm>
            <a:off x="3808441" y="5968009"/>
            <a:ext cx="3821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자료 출처</a:t>
            </a:r>
            <a:r>
              <a:rPr lang="en-CA" altLang="ko-KR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장애인의 사회 및 문화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•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여가 활동 실태와 정책과제</a:t>
            </a:r>
            <a:endParaRPr lang="en-CA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1BF48AE-6FBC-402B-9E2A-5735F1557C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0" t="88395" r="28406" b="6162"/>
          <a:stretch/>
        </p:blipFill>
        <p:spPr>
          <a:xfrm>
            <a:off x="7023917" y="5460715"/>
            <a:ext cx="606175" cy="408386"/>
          </a:xfrm>
          <a:prstGeom prst="rect">
            <a:avLst/>
          </a:prstGeom>
          <a:ln w="698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DA0807-E607-4FFD-9BD8-087B1D9332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3" t="28031" r="3881" b="67473"/>
          <a:stretch/>
        </p:blipFill>
        <p:spPr>
          <a:xfrm>
            <a:off x="8424808" y="2558266"/>
            <a:ext cx="1474850" cy="339047"/>
          </a:xfrm>
          <a:prstGeom prst="rect">
            <a:avLst/>
          </a:prstGeom>
          <a:ln w="698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07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45FBE7-96B2-4A33-9E0E-104CCAE87DFC}"/>
              </a:ext>
            </a:extLst>
          </p:cNvPr>
          <p:cNvGrpSpPr/>
          <p:nvPr/>
        </p:nvGrpSpPr>
        <p:grpSpPr>
          <a:xfrm>
            <a:off x="7564804" y="1356052"/>
            <a:ext cx="2402189" cy="4543425"/>
            <a:chOff x="7564804" y="1356052"/>
            <a:chExt cx="2402189" cy="454342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213D7D6-870E-46C5-BE4E-F28216D78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3" r="27361" b="13838"/>
            <a:stretch/>
          </p:blipFill>
          <p:spPr>
            <a:xfrm>
              <a:off x="7564804" y="1356052"/>
              <a:ext cx="2402189" cy="45434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E7F33FC-7C5B-4A75-B012-92A069A1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498" y="1693187"/>
              <a:ext cx="2130870" cy="378821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BC34E16-EB41-41E6-B026-FCE607903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35827-D810-4C13-B9DE-1B80125798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1" t="17500" r="30151" b="42500"/>
          <a:stretch/>
        </p:blipFill>
        <p:spPr>
          <a:xfrm rot="16200000">
            <a:off x="5722643" y="2860234"/>
            <a:ext cx="746714" cy="78834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172186-FCBF-4B9F-A018-CB012B6C7114}"/>
              </a:ext>
            </a:extLst>
          </p:cNvPr>
          <p:cNvGrpSpPr/>
          <p:nvPr/>
        </p:nvGrpSpPr>
        <p:grpSpPr>
          <a:xfrm>
            <a:off x="920186" y="1805759"/>
            <a:ext cx="4152201" cy="3067797"/>
            <a:chOff x="1476611" y="1693187"/>
            <a:chExt cx="4152201" cy="30677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D58669-4AAA-4047-B666-E5B305AE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0929" y="1693187"/>
              <a:ext cx="1636057" cy="123593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1C21DEF-2C86-4B1D-8378-E85F3AB8E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4513" y="4208506"/>
              <a:ext cx="2844946" cy="55247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A15861-CC2C-4421-B412-20BB3E0E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6986" y="2085730"/>
              <a:ext cx="1549142" cy="861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04FDE8-CD86-4B6E-B1DF-2A1E8300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27196" y="3046562"/>
              <a:ext cx="1001616" cy="89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F01B196-C5A1-4233-865B-75A1A1211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104" b="-12380"/>
            <a:stretch/>
          </p:blipFill>
          <p:spPr>
            <a:xfrm>
              <a:off x="1476611" y="3259463"/>
              <a:ext cx="2844946" cy="68509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2F2DFA7-1A12-4055-8D96-EC25297C55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303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6B012E-6B0D-4039-BB24-E13D48D401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43" y="3175652"/>
            <a:ext cx="2267909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BC34E16-EB41-41E6-B026-FCE60790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AD17A3-4203-4840-97BF-189922F2C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BCE222D-CA1D-46DC-87C9-83336FFA3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" y="239902"/>
            <a:ext cx="11857748" cy="5718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2EA56D-8447-47F9-A12A-353481023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805" b="60361" l="40566" r="60641">
                        <a14:foregroundMark x1="51846" y1="49204" x2="51846" y2="49204"/>
                        <a14:foregroundMark x1="48769" y1="41720" x2="48769" y2="41720"/>
                        <a14:foregroundMark x1="46000" y1="42675" x2="46615" y2="42994"/>
                        <a14:foregroundMark x1="52615" y1="41401" x2="53077" y2="41561"/>
                        <a14:foregroundMark x1="55692" y1="41879" x2="55692" y2="41879"/>
                        <a14:foregroundMark x1="58000" y1="48089" x2="58000" y2="48089"/>
                        <a14:foregroundMark x1="54615" y1="47134" x2="54615" y2="47134"/>
                        <a14:foregroundMark x1="42769" y1="48089" x2="42769" y2="48089"/>
                        <a14:foregroundMark x1="46000" y1="47611" x2="46000" y2="47611"/>
                        <a14:foregroundMark x1="46308" y1="54140" x2="46769" y2="54299"/>
                        <a14:foregroundMark x1="50000" y1="54618" x2="50923" y2="54936"/>
                        <a14:foregroundMark x1="53077" y1="54777" x2="53077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57" t="36111" r="36850" b="36944"/>
          <a:stretch/>
        </p:blipFill>
        <p:spPr>
          <a:xfrm>
            <a:off x="11257139" y="5909015"/>
            <a:ext cx="683498" cy="7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357</Words>
  <Application>Microsoft Office PowerPoint</Application>
  <PresentationFormat>와이드스크린</PresentationFormat>
  <Paragraphs>89</Paragraphs>
  <Slides>12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서울남산체 L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송혜정</dc:creator>
  <cp:lastModifiedBy>송혜정</cp:lastModifiedBy>
  <cp:revision>240</cp:revision>
  <dcterms:created xsi:type="dcterms:W3CDTF">2019-11-01T04:05:21Z</dcterms:created>
  <dcterms:modified xsi:type="dcterms:W3CDTF">2019-11-02T17:32:38Z</dcterms:modified>
</cp:coreProperties>
</file>